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852339-2EDE-430C-97FC-393647BBCD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E60FEC-447F-4950-B272-109E4A1C91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386742-4DDE-4F3E-8F3C-6B20D890B6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2024-04-26T10:28:25Z</dcterms:modified>
</cp:coreProperties>
</file>