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32514-D5F1-4266-9497-AD629EB48C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02874D-BBDC-4952-ABB4-EC78E672B5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26. </a:t>
            </a:r>
            <a:r>
              <a:rPr lang="en-US" altLang="en-US">
                <a:latin typeface="Arial" pitchFamily="34" charset="0"/>
                <a:ea typeface="Arial" pitchFamily="34" charset="0"/>
              </a:rPr>
              <a:t>Flow diagram of the flux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631AFE-7033-4992-BBF1-9B68F1ED9B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26. </a:t>
            </a:r>
            <a:r>
              <a:rPr lang="en-US" altLang="en-US" b="0"/>
              <a:t>Flow diagram of the flux prediction.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26. Flow diagram of the flux prediction.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2024-04-26T19:16:32Z</dcterms:modified>
</cp:coreProperties>
</file>