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91E52-8473-4358-8863-A307E915A1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70307-EAB4-4CC1-974F-5FFC901A0B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Contrast-enhanced CT imaging was performed with a limited field of view of the area of suspected midline retropharyngeal parathyroid adenoma with arterial angiographic and 40-s delayed venous phases confirming arterial phase enhancement of 293 Hounsfield units (A, arrow) and rapid wash-out to 127 Hounsfield units (B, arrow). Coronal reconstructions from the 0.625 mm source axial arterial phase sequence better defined the bilateral vascular structures (C, arrowheads) for surgical planning.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F5AC8-820A-47F3-9CA4-5894A0B8F3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mcr/omz1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Med Case Reports</a:t>
            </a:r>
            <a:r>
              <a:rPr lang="en-US" altLang="en-US" sz="1000">
                <a:solidFill>
                  <a:srgbClr val="333333"/>
                </a:solidFill>
              </a:rPr>
              <a:t>, Volume 2019, Issue 12, December 2019, Pages 519–523,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https://doi.org/10.1093/omcr/omz129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Contrast-enhanced CT imaging was performed with a limited field of view of the area of suspected midline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Contrast-enhanced CT imaging was performed with a limited field of view of the area of suspected midline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2024-05-06T08:23:03Z</dcterms:modified>
</cp:coreProperties>
</file>