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F416E-95B4-464A-8111-5C8A339B35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CA778-4084-44C4-BC12-7BB269C7D1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Abnormal repetitive behaviors in PV-Cre; CTNNB1flox/flox mice. (A) PV-Cre; CTNNB1flox/flox mice spent more time on grooming, which is considered a repetitive compulsive behavior. (B) In the MBT, PV-Cre; CTNNB1flox/flox mice were significantly delayed to start burying. (C) They performed worse in nest building than the control littermates measured at multiple times. Especially at 1 and 24 h, their scores were significantly lower than those of the controls. Data shown are mean ± SEM from Ctnnb1flox/flox (N = 18) and PV-Cre; Ctnnb1flox/flox groups (N = 10).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59943-EC80-4FA6-87B5-A57DAC2A5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Abnormal repetitive behaviors in 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mice. (A) PV-Cre;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Abnormal repetitive behaviors in PV-Cre; CTNNB1flox/flox mice. (A) PV-Cre;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2024-04-27T00:35:37Z</dcterms:modified>
</cp:coreProperties>
</file>