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5A8425-1893-4971-9D58-B445BB31C2A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30BD3E-B32D-4629-A61E-9F575FD5B83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Construction of the d -xylose utilization pathway in Saccharomyces cerevisiae . ( a ) The assembled d -xylose utilization pathway with its corresponding verification primers; ( b ) PCR analysis of the assembled d -xylose utilization pathway on a plasmid [ d -xylose utilization (p), using pRS426m as a backbone] and on a chromosome [ d -xylose utilization (c), integrated to the δ site(s)]. M represents 1 kb DNA ladder from Invitrogen; ( c ) Growth of S. cerevisiae strains carrying d- xylose utilization pathway using d -xylose as the sole carbon source. Cells carrying the empty vector pRS426 were used as the negative control.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0ECB8A-97E1-45EE-811B-80B47287F7A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Construction of the zeaxanthin biosynthesis pathway in Saccharomyces cerevisiae . ( a ) The assembled zeaxanthin biosynthesis pathway with its corresponding verification primers; ( b ) PCR analysis of the assembled zeaxanthin biosynthesis pathway on a plasmid [zeaxanthin biosynthesis (p), using pRS426m as a backbone] and on a chromosome [zeaxanthin biosynthesis (c), integrated to the δ site(s)]. M represents 1 kb DNA ladder from Invitrogen; ( c ) HPLC analysis of the cell extracts from S. cerevisiae carrying the zeaxanthin biosynthesis pathway. Cells carrying the empty vector pRS426 were used as the negative control.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0ECB8A-97E1-45EE-811B-80B47287F7A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Construction of the combined d -xylose utilization and zeaxanthin biosynthesis pathway in Saccharomyces cerevisiae . ( a ) The assembled combined d -xylose utilization and zeaxanthin biosynthesis pathway with its corresponding verification primers; ( b ) PCR analysis of the assembled combined d -xylose utilization and zeaxanthin biosynthesis pathway on a plasmid [combined pathway (p), using pRS426m as a backbone] and on a chromosome [combined pathway (c), integrated to the δ site(s)]. M represents 1 kb DNA ladder from Invitrogen; ( c ) Growth of S. cerevisiae strains carrying the combined pathway using d -xylose as the sole carbon source; ( d ) HPLC analysis of the cell extracts from S. cerevisiae carrying the combined pathway. Cells carrying the empty vector pRS426 were used as the negative control.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0ECB8A-97E1-45EE-811B-80B47287F7A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Physical characterization of the recombinant clones using pRS416m as a backbone through restriction digestion. Plasmids corresponding to the clones from the eight-gene pathway with ∼50 bp, ∼125 bp and 270–430 bp overlaps were digested by BamHI and EcoRI . The correct clones should exhibit five bands with sizes of 2233, 2551, 3218, 4454 and 11 386 bp.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0ECB8A-97E1-45EE-811B-80B47287F7A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Scheme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 one-step method for assembly and integration of a biochemical pathway using in vivo homologous recombination in S. cerevisiae . ( a ) One-step assembly into a vector. ( b ) One-step integration to a δ site on a S. cerevisia e chromosome. n represents the number of DNA fragments.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0ECB8A-97E1-45EE-811B-80B47287F7A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n9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n9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n9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ar/gkn9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ar/gkn9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37, Issue 2, 1 February 2009, Page e16,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https://doi.org/10.1093/nar/gkn991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Construction of the d -xylose utilization pathway in Saccharomyces cerevisiae . ( a ) The assembled 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329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37, Issue 2, 1 February 2009, Page e16,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https://doi.org/10.1093/nar/gkn991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Construction of the zeaxanthin biosynthesis pathway in Saccharomyces cerevisiae . ( a ) The assembled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830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37, Issue 2, 1 February 2009, Page e16,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https://doi.org/10.1093/nar/gkn991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Construction of the combined d -xylose utilization and zeaxanthin biosynthesis pathway in Saccharomyces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5900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37, Issue 2, 1 February 2009, Page e16,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https://doi.org/10.1093/nar/gkn991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Physical characterization of the recombinant clones using pRS416m as a backbone through restriction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708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37, Issue 2, 1 February 2009, Page e16,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https://doi.org/10.1093/nar/gkn991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Scheme 1. </a:t>
            </a:r>
            <a:r>
              <a:rPr lang="en-US" altLang="en-US" b="0"/>
              <a:t>A one-step method for assembly and integration of a biochemical pathway using in vivo homologous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8480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Construction of the d -xylose utilization pathway in Saccharomyces cerevisiae . ( a ) The assembled d ...</vt:lpstr>
      <vt:lpstr>Figure 2. Construction of the zeaxanthin biosynthesis pathway in Saccharomyces cerevisiae . ( a ) The assembled ...</vt:lpstr>
      <vt:lpstr>Figure 3. Construction of the combined d -xylose utilization and zeaxanthin biosynthesis pathway in Saccharomyces ...</vt:lpstr>
      <vt:lpstr>Figure 4. Physical characterization of the recombinant clones using pRS416m as a backbone through restriction ...</vt:lpstr>
      <vt:lpstr>Scheme 1. A one-step method for assembly and integration of a biochemical pathway using in vivo homologous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2024-04-26T06:42:17Z</dcterms:modified>
</cp:coreProperties>
</file>