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F9565-4C25-466D-A074-BF8FF4BB5E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55A798-0CB5-4660-B7E2-07DB3667C9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evolving biochemical profile of thyroid hormones in IFN-induced thyroiditis. Each time point represents the mean value of each thyroid parameters with 95% CI bar. Testing at point [A] will falsely reassure with normal thyroid tests. Testing at point [B] will detect hyperthyroidism. Point [C] indicates hypothyroidism, which may be deemed permanent and required unnecessary life-long thyroxine therapy. fT4 levels (solid line); fT3 levels (dashed line), TSH concentrations (dotted line). The right Y-axis is the secondary axis for TSH.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E08466-5F73-4C8F-A586-64BD86D034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102, Issue 2, February 2009, Pages 117–122,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evolving biochemical profile of thyroid hormones in IFN-induced thyroiditis. Each time point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evolving biochemical profile of thyroid hormones in IFN-induced thyroiditis. Each time point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2024-04-26T19:48:37Z</dcterms:modified>
</cp:coreProperties>
</file>