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75476D-2ED7-4E99-A64C-9D8929B830D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C1C8CD-BD31-4B10-9FA9-758BD49F0B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567D8C-A8CD-4588-9326-A200E7D19CA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2024-09-18T20:23:18Z</dcterms:modified>
</cp:coreProperties>
</file>