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534CFD-1CCE-4377-8341-77D89D4886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0AAA6E-1EF7-4F4E-B330-E9022B61D1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68387B-177F-4381-9132-492FDD9273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2024-09-20T02:30:52Z</dcterms:modified>
</cp:coreProperties>
</file>