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B4837-5EEC-41F7-BDE5-AD1A30B9F5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E6CB6C-6039-4B0B-8239-FA4D48A7FF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B5E4C-23EA-4A5F-84E0-C1BF5E2F3F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2024-04-26T20:14:36Z</dcterms:modified>
</cp:coreProperties>
</file>