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83E522-16F0-407B-BBD2-02D83D2BA8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1F48D-5511-4D82-BC50-6E8139F11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Responses of 4 representative units with best ITDs outside the ethological range. All examples had high modulation depths (MD &gt;0.55). Same display conventions as Figure 4. (A) A small cluster; 128 Hz modulation on a 2-kHz tone carrier; best ITD of L450 μs; width 1050 μs; ITD dynamic range of 1050 μs. (B) A well-separated unit; 64 Hz modulation on noise carrier centered at 6.8 kHz; best ITD of R900 μs; width 1650 μs; ITD dynamic range of 1650 μs. (C) A well-separated unit; 128 Hz modulation on noise carrier centered at 13.4 kHz; best ITD of R1350 μs; width 3150 μs; ITD dynamic range of 2550 μs. (D) A well-separated unit; 128 Hz modulation on noise carrier centered at 6.5 kHz; best ITD of R1200 μs; width 1000 μs; ITD dynamic range of 1000 μs.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2710F-5003-4281-9CD6-1191E9B03D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656–668,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Responses of 4 representative units with best ITDs outside the ethological range. All examples had high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Responses of 4 representative units with best ITDs outside the ethological range. All examples had high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2024-05-01T21:44:04Z</dcterms:modified>
</cp:coreProperties>
</file>