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64D2F-65BE-47F1-8047-C16255B29A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E4362-40EA-486E-8AF7-57D2B90E55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(interquartile range) for natural killer cell (CD3/CD56+ and CD16+) counts (A) and B cell (CD3/CD19+) counts (B) by baseline CD4+ stratum over time for patients who underwent comprehensive immunological assessments by advanced flow cytometry. The shaded area reflects the lowest and highest interquartiles of the 2 age groups of HIV-negative control subjects (from AIDS Clinical Trials Group protocol A5113) [33].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E758C-9E76-4BF4-9141-B772D97CA7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Median (interquartile range) for natural killer cell (CD3/CD56+ and CD16+) counts (A) and B cell (CD3/CD19+)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Median (interquartile range) for natural killer cell (CD3/CD56+ and CD16+) counts (A) and B cell (CD3/CD19+)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2024-04-26T10:21:45Z</dcterms:modified>
</cp:coreProperties>
</file>