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FBAB6F-C5C7-4446-812D-95CA38CCC8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7C3A28-3552-498D-B232-FCF606BF60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Estimation of the proportion of PV-expressing axoaxonic, basket, and bistratified cells in the pyramidal cell layer using triple immunofluorescence with antibodies to PV, α1-GABAAR, and SOM. Each PV-positive cell in the pyramidal cell layer was photographed; immunoreactivity for SOM indicated a bistratified cell; visually scored weak or strong α1-GABAAR immunoreactivity in SOM-negative cells indicated axoaxonic or basket cells, respectively. Data represent mean ± standard deviation from 3 different rats.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6735BB-9D12-4DAB-84E1-65F76D3663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2094–2107,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Estimation of the proportion of PV-expressing axoaxonic, basket, and bistratified cells in the pyramidal cell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Estimation of the proportion of PV-expressing axoaxonic, basket, and bistratified cells in the pyramidal cell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2024-04-27T02:47:18Z</dcterms:modified>
</cp:coreProperties>
</file>