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4E019-8E5F-48C4-8F04-2A89069EBC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4CE022-786E-4AE7-91DD-67F087B144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Records with confirmed physical evidence of jaguars (Panthera onca) from Arizona and New Mexico, 1900 – 2006 (n = 64). B = Predator bounty hunting discontinued. S = State protection in Arizona. E = Endangered Species Act established. F = Jaguar Federally Listed as an Endangered Species. Records are incidental sightings and do not include findings from this study. (Records courtesy of Arizona Game and Fish Department and Brown and López Gonzáles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76A46-A31D-4985-8A0F-1DC0C59FAD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F-2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1–10, </a:t>
            </a:r>
            <a:r>
              <a:rPr lang="en-US" altLang="en-US" sz="1000">
                <a:solidFill>
                  <a:srgbClr val="333333"/>
                </a:solidFill>
                <a:hlinkClick r:id="rId3"/>
              </a:rPr>
              <a:t>https://doi.org/10.1644/07-MAMM-F-268.1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Records with confirmed physical evidence of jaguars (Panthera onca) from Arizona and New Mexico, 1900 – 2006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Records with confirmed physical evidence of jaguars (Panthera onca) from Arizona and New Mexico, 1900 – 2006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2024-04-26T00:48:21Z</dcterms:modified>
</cp:coreProperties>
</file>