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ECDB1D-B85C-4EB0-BF3A-C061810CF3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78EE7B-CDB7-4D06-AE45-E2BDEE6573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Recovery (in %) of infused bradykinin (BK) into the aortic flow line of isolated rat hearts perfused at either 1 (closed circles, n=5), 5 (open squares, n=3), or 10 ml/min (open diamonds, n=3) as a function of time. The data points shown at −5 min represent the low endogenous concentrations of BK in the perfusate before the beginning of BK infusion, which started at 0 min. Perfusion rate was restored to 10 ml/min after 27 min in groups originally perfused at 5 or 1 ml/min. * p&lt;0.05 compared with corresponding values in the group perfused at 1 ml/min.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D1EF4-1E89-451A-8044-3FFA5F32C4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Recovery (in %) of infused bradykinin (BK) into the aortic flow line of isolated rat hearts perfused at 10 ml/min in absence (CTL, closed circles, n=3) or in presence of either enalaprilat (ENA, open squares, n=4), retrothiorphan (RTH, open circles, n=3), enalaprilat plus retrothiorphan (closed triangles, n=3), or losartan (LOS, open diamonds, n=5). The time-events described in the legend of Fig. 1 also apply to the present figure.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D1EF4-1E89-451A-8044-3FFA5F32C44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Recovery (in %) of infused bradykinin (BK) into the aortic flow line of isolated rat hearts perfused at 5 ml/min in absence (CTL, closed circles, n=3) or in presence of either enalaprilat (ENA, open squares, n=3), retrothiorphan (RTH, open circles, n=3), enalaprilat plus retrothiorphan (closed triangles, n=3), or losartan (LOS, open diamonds, n=5). The time-events described in the legend of Fig. 1 also apply to the present figure. * p&lt;0.05 compared with corresponding values in the control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D1EF4-1E89-451A-8044-3FFA5F32C44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Recovery (in %) of infused bradykinin (BK) into the aortic flow line of isolated rat hearts perfused at 1 ml/min in absence (CTL, closed circles, n=5) or in presence of either enalaprilat (ENA, open squares, n=4), retrothiorphan (RTH, open circles, n=5), enalaprilat plus retrothiorphan (closed triangles, n=5), or losartan (LOS, open diamonds, n=5). The time-events described in the legend of Fig. 1 also apply to the present figure. * p&lt;0.05 compared with corresponding values in the control group. # p&lt;0.05 compared with corresponding values in the enalaprilat-treated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D1EF4-1E89-451A-8044-3FFA5F32C44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Panel A shows the Vmax/Km ratio (min−1 g−1) for bradykinin in control hearts (CTL) and hearts treated with either enalaprilat (ENA), retrothiorphan (RTH), enalaprilat+retrothiorphan, and losartan (LOS), perfused at either 1 (black columns), 5 (hatched columns), or 10 ml/min (open columns). Panel B shows the Vmax/Km ratio in the corresponding groups after perfusion rate was restored to 10 ml/min. ⊗ p&lt;0.05 compared with the corresponding hearts perfused at 1 ml/min; † p&lt;0.05 compared with RTH and LOS; # p&lt;0.05 compared with CTL, RTH, and LOS; § p&lt;0.05 compared with the corresponding hearts perfused at 1 and 10 ml/min; * p&lt;0.05 compared with CTL.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D1EF4-1E89-451A-8044-3FFA5F32C44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Panel A shows retention time for standard peptide: BK(5–9) (1), 28 min; BK(4–9) (2), 32 min; BK(3–9) (3), 35 min; BK(2–9) (4), 36 min and BK (5), 41 min. Panels B, C and D represent the profiles of immunoreactivity after reverse-phase HPLC separation of BK and amino-terminal truncated metabolites generated after a single passage through the coronary bed without treatment (panel B), with enalaprilat (panel C), and with enalaprilat and retrothiorphan (panel 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D1EF4-1E89-451A-8044-3FFA5F32C44D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006-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0008-6363(98)00006-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S0008-6363(98)00006-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S0008-6363(98)00006-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S0008-6363(98)00006-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16/S0008-6363(98)00006-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38, Issue 1, April 1998, Pages 229–236,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https://doi.org/10.1016/S0008-6363(98)00006-6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Recovery (in %) of infused bradykinin (BK) into the aortic flow line of isolated rat hearts perfused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560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38, Issue 1, April 1998, Pages 229–236,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https://doi.org/10.1016/S0008-6363(98)00006-6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Recovery (in %) of infused bradykinin (BK) into the aortic flow line of isolated rat hearts perfused at 10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053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38, Issue 1, April 1998, Pages 229–236,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https://doi.org/10.1016/S0008-6363(98)00006-6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Recovery (in %) of infused bradykinin (BK) into the aortic flow line of isolated rat hearts perfused at 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053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38, Issue 1, April 1998, Pages 229–236,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https://doi.org/10.1016/S0008-6363(98)00006-6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Recovery (in %) of infused bradykinin (BK) into the aortic flow line of isolated rat hearts perfused at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495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38, Issue 1, April 1998, Pages 229–236,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https://doi.org/10.1016/S0008-6363(98)00006-6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Panel A shows the V</a:t>
            </a:r>
            <a:r>
              <a:rPr lang="en-US" altLang="en-US" b="0" baseline="-25000"/>
              <a:t>max</a:t>
            </a:r>
            <a:r>
              <a:rPr lang="en-US" altLang="en-US" b="0"/>
              <a:t>/K</a:t>
            </a:r>
            <a:r>
              <a:rPr lang="en-US" altLang="en-US" b="0" baseline="-25000"/>
              <a:t>m</a:t>
            </a:r>
            <a:r>
              <a:rPr lang="en-US" altLang="en-US" b="0"/>
              <a:t> ratio (min</a:t>
            </a:r>
            <a:r>
              <a:rPr lang="en-US" altLang="en-US" b="0" baseline="30000"/>
              <a:t>−1</a:t>
            </a:r>
            <a:r>
              <a:rPr lang="en-US" altLang="en-US" b="0"/>
              <a:t> g</a:t>
            </a:r>
            <a:r>
              <a:rPr lang="en-US" altLang="en-US" b="0" baseline="30000"/>
              <a:t>−1</a:t>
            </a:r>
            <a:r>
              <a:rPr lang="en-US" altLang="en-US" b="0"/>
              <a:t>) for bradykinin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16300" y="1371600"/>
            <a:ext cx="23200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38, Issue 1, April 1998, Pages 229–236,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https://doi.org/10.1016/S0008-6363(98)00006-6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Panel A shows retention time for standard peptide: BK</a:t>
            </a:r>
            <a:r>
              <a:rPr lang="en-US" altLang="en-US" b="0" baseline="-25000"/>
              <a:t>(5–9)</a:t>
            </a:r>
            <a:r>
              <a:rPr lang="en-US" altLang="en-US" b="0"/>
              <a:t> (1), 28 min; BK</a:t>
            </a:r>
            <a:r>
              <a:rPr lang="en-US" altLang="en-US" b="0" baseline="-25000"/>
              <a:t>(4–9)</a:t>
            </a:r>
            <a:r>
              <a:rPr lang="en-US" altLang="en-US" b="0"/>
              <a:t> (2), 32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937000" y="1371600"/>
            <a:ext cx="12765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Fig. 1 Recovery (in %) of infused bradykinin (BK) into the aortic flow line of isolated rat hearts perfused at ...</vt:lpstr>
      <vt:lpstr>Fig. 4 Recovery (in %) of infused bradykinin (BK) into the aortic flow line of isolated rat hearts perfused at 10 ...</vt:lpstr>
      <vt:lpstr>Fig. 3 Recovery (in %) of infused bradykinin (BK) into the aortic flow line of isolated rat hearts perfused at 5 ...</vt:lpstr>
      <vt:lpstr>Fig. 2 Recovery (in %) of infused bradykinin (BK) into the aortic flow line of isolated rat hearts perfused at 1 ...</vt:lpstr>
      <vt:lpstr>Fig. 5 Panel A shows the Vmax/Km ratio (min−1 g−1) for bradykinin in ...</vt:lpstr>
      <vt:lpstr>Fig. 6 Panel A shows retention time for standard peptide: BK(5–9) (1), 28 min; BK(4–9) (2), 32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2024-04-27T02:25:12Z</dcterms:modified>
</cp:coreProperties>
</file>