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AD440-78C1-455A-8F3B-41D3682327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1281A-EB6E-4BD9-A6A6-717B2A51B0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06308-12B1-4B7C-928D-052835943D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2024-04-26T01:27:43Z</dcterms:modified>
</cp:coreProperties>
</file>