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D6BF5-636D-49F1-8D94-4E8F2F974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4315F-2CBE-45D9-914C-E194E1708E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78701-00A1-432F-B226-1713B26EF3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2024-04-26T21:56:36Z</dcterms:modified>
</cp:coreProperties>
</file>