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24867EF-7CBD-4CE9-8661-6A5E51092EE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5085958-FEE0-4C21-903B-9A0A67F49C2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Analysis of NTRK1fusion and outcome of treatment with crizotinib. A) The LMNA-NTRK1 fusion gene encodes exons 1–10 of LMNA fused to the kinase domain of NTRK1 (exons 12–17). B) NTRK1, ROS1, and ALK each contain unique protein domains but commonly harbor similar tyrosine kinase domains. C) Pulmonary metastases notably regressed in size after six weeks of crizotinib monotherapy (top taken on November 17, 2014, precrizotinib; bottom taken on January 7, 2015, postcrizotinib). FN3 = fibronectin type III; G-rich = glycine-rich; TKR-C2 = tyrosine-protein kinase receptor C2.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304CFD4-B92D-4774-82F6-3329BBD6389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jnci/djv307"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Natl Cancer Inst</a:t>
            </a:r>
            <a:r>
              <a:rPr lang="en-US" altLang="en-US" sz="1000">
                <a:solidFill>
                  <a:srgbClr val="333333"/>
                </a:solidFill>
              </a:rPr>
              <a:t>, Volume 108, Issue 1, January 2016, djv307, </a:t>
            </a:r>
            <a:r>
              <a:rPr lang="en-US" altLang="en-US" sz="1000">
                <a:solidFill>
                  <a:srgbClr val="333333"/>
                </a:solidFill>
                <a:hlinkClick r:id="rId3"/>
              </a:rPr>
              <a:t>https://doi.org/10.1093/jnci/djv307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Analysis of NTRK1fusion and outcome of treatment with crizotinib. A) The LMNA-NTRK1 fusion gene encodes exons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25600" y="1371600"/>
            <a:ext cx="5882325"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Analysis of NTRK1fusion and outcome of treatment with crizotinib. A) The LMNA-NTRK1 fusion gene encodes exons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2024-04-27T01:50:55Z</dcterms:modified>
</cp:coreProperties>
</file>