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923B6B-47BD-48FB-8CE1-446B9E2995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7FEACC-D609-4A64-92FC-350CC19BFC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heuristic framework for analysing the global economy. Source: adapted from Dicken, 2004, Figure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101EDD-FE43-4D00-8053-CCBD61F64C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Potential spatial strategies of labour. Source: Lier, 2007, Figure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101EDD-FE43-4D00-8053-CCBD61F64C1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eg/lbn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eg/lbn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Econ Geogr</a:t>
            </a:r>
            <a:r>
              <a:rPr lang="en-US" altLang="en-US" sz="1000">
                <a:solidFill>
                  <a:srgbClr val="333333"/>
                </a:solidFill>
              </a:rPr>
              <a:t>, Volume 8, Issue 3, May 2008, Pages 271–295,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https://doi.org/10.1093/jeg/lbn002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heuristic framework for analysing the global economy. Source: adapted from Dicken, 2004, Figure 2.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40000" y="1371600"/>
            <a:ext cx="406258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Econ Geogr</a:t>
            </a:r>
            <a:r>
              <a:rPr lang="en-US" altLang="en-US" sz="1000">
                <a:solidFill>
                  <a:srgbClr val="333333"/>
                </a:solidFill>
              </a:rPr>
              <a:t>, Volume 8, Issue 3, May 2008, Pages 271–295,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https://doi.org/10.1093/jeg/lbn002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Potential spatial strategies of labour. Source: Lier, 2007, Figure 2.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79600" y="1371600"/>
            <a:ext cx="53884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A heuristic framework for analysing the global economy. Source: adapted from Dicken, 2004, Figure 2.
</vt:lpstr>
      <vt:lpstr>Figure 2. Potential spatial strategies of labour. Source: Lier, 2007, Figure 2.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2024-04-26T11:06:43Z</dcterms:modified>
</cp:coreProperties>
</file>