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61D2B7-4608-4B82-8C7D-1CA6D34CB1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A4766F-5994-43F5-B930-907C2D37C1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Utility from Consumption with a Risk of Shame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Centre for the Study of African Economies.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903E6-13DA-4769-952B-522B6EFA11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Map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Geographical Origin of the Soninke MigrantsSource: Manchuelle (1997) [originally from Diarra (1969)].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Centre for the Study of African Economies.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903E6-13DA-4769-952B-522B6EFA11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Migrant- and Non-Migrant Households' Productive Efficiency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Centre for the Study of African Economies.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903E6-13DA-4769-952B-522B6EFA117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e/ejl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e/ejl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e/ejl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15, Issue suppl_2, December 2006, Pages 426–462,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https://doi.org/10.1093/jae/ejl030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Utility from Consumption with a Risk of Shame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28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15, Issue suppl_2, December 2006, Pages 426–462,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https://doi.org/10.1093/jae/ejl030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Map 1: </a:t>
            </a:r>
            <a:r>
              <a:rPr lang="en-US" altLang="en-US" b="0"/>
              <a:t>Geographical Origin of the Soninke MigrantsSource: Manchuelle (1997) [originally from Diarra (1969)].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75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Afr Econ</a:t>
            </a:r>
            <a:r>
              <a:rPr lang="en-US" altLang="en-US" sz="1000">
                <a:solidFill>
                  <a:srgbClr val="333333"/>
                </a:solidFill>
              </a:rPr>
              <a:t>, Volume 15, Issue suppl_2, December 2006, Pages 426–462,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https://doi.org/10.1093/jae/ejl030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2: </a:t>
            </a:r>
            <a:r>
              <a:rPr lang="en-US" altLang="en-US" b="0"/>
              <a:t>Migrant- and Non-Migrant Households' Productive Efficiency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3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1: Utility from Consumption with a Risk of Shame
</vt:lpstr>
      <vt:lpstr>Map 1: Geographical Origin of the Soninke MigrantsSource: Manchuelle (1997) [originally from Diarra (1969)].
</vt:lpstr>
      <vt:lpstr>Figure 2: Migrant- and Non-Migrant Households' Productive Efficiency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2024-04-26T01:27:37Z</dcterms:modified>
</cp:coreProperties>
</file>