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D9B1D-B56D-402C-AF9B-13FBECDD29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A1C52-BE88-4312-9D3F-5BCACCC53C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ST-elevation myocardial infarction patients by initial hospital presentation and reperfusion strategy. Percutaneous coronary intervention Hosp: (Minneapolis Heart Institute at Abbott Northwestern Hospital). Zone 1 Hosp (referral hospitals located &lt;60 miles from percutaneous coronary intervention hospital). Zone 2 Hosp (referral hospitals located ≥60 miles from the percutaneous coronary intervention hospital). PPCI, primary percutaneous coronary intervention. Ph-Inv, pharmaco-invasive.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63531-767B-427E-B3F2-4DA282A523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10, May 2012, Pages 1232–1240,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Distribution of ST-elevation myocardial infarction patients by initial hospital presentation and reperfusion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Distribution of ST-elevation myocardial infarction patients by initial hospital presentation and reperfusion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2024-04-26T04:17:35Z</dcterms:modified>
</cp:coreProperties>
</file>