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5DF2B5-4200-4E5E-94F6-0CA6D2652F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054955-F711-4C52-8BEC-93D7934058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Serial versus complex metaplasticity at a fixed coding ratio f = M/N = 0.3. (A) With increasing network size N, the optimal number nopt of synaptic meta levels is increasing for both synaptic models (top, cm = 0.1). The memory capacity α at nopt is always higher for the model with a serial synaptic transition topology as compared to the one with complex topology (bottom). In the serial model, α is virtually independent of N for N &gt; 104, whereas in the complex model, α decreases with increasing N. (B) The optimal number nopt of meta levels is an increasing function of the morphological connectivity cm (top, N = 106). In the serial model, α is virtually independent of cm, whereas for the complex model, α decreases with increasing cm.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E134D7-90B5-466D-9726-80F693D031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1, January 2008, Pages 67–77,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Serial versus complex metaplasticity at a fixed coding ratio f = M/N = 0.3. (A) With increasing network size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Serial versus complex metaplasticity at a fixed coding ratio f = M/N = 0.3. (A) With increasing network size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2024-04-27T02:32:31Z</dcterms:modified>
</cp:coreProperties>
</file>