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4E105F-970F-4C20-B74A-4ED1460BCD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C79487-9288-4F38-924F-8C238D7A93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93F46-93DA-4777-8004-BE2CD86650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2024-04-26T04:46:10Z</dcterms:modified>
</cp:coreProperties>
</file>