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C73A89-6D9A-4658-8086-ABB82E085F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30AA7-DB3D-4243-850F-F7D408E6EF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Cortical excitability (RMT and MEP) and inhibition (CSP) was indexed before and up to 60 min after the end of PAS. PAS involved paired stimulation of the median nerve at the wrist followed by TMS stimulation of the hand area of the motor cortex (APB) at an interstimulus interval of 25 ms. Over 30 min, a total of 180 stimuli were delivered every 10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779886-F917-4519-8EC3-BC610E7140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990–996, </a:t>
            </a:r>
            <a:r>
              <a:rPr lang="en-US" altLang="en-US" sz="1000">
                <a:solidFill>
                  <a:srgbClr val="333333"/>
                </a:solidFill>
                <a:hlinkClick r:id="rId3"/>
              </a:rPr>
              <a:t>https://doi.org/10.1093/cercor/bhm151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Cortical excitability (RMT and MEP) and inhibition (CSP) was indexed before and up to 60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Cortical excitability (RMT and MEP) and inhibition (CSP) was indexed before and up to 60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2024-04-26T23:39:21Z</dcterms:modified>
</cp:coreProperties>
</file>