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1AB65-0DA8-4123-BAA2-184744C50F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E972D-B97F-4B9E-B71C-1974AE59B4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Electrophoretic mobility shift assay of smoothelin-A CArG-far and CArG-near boxes and of the intronic SM-calponin CArG box (IC1 SM-calponin). Both smoothelin-A CArG boxes bound several nucleoprotein complexes, including a SRF-containing complex. Supershifted complexes are indicated by a left pointing arrow, SRF bound to CArG boxes is indicated by a right pointing arrow, additional specific complexes binding the smoothelin-A CArG boxes are indicated by diamonds. B) ChIP assay results showing an enriched PCR product from PAC1 SMC nucleoprotein encompassing SRF and the tandem smoothelin-A CArG boxes following immunoprecipitation with antibody to SRF (αSRF). Control IgG shows little to no PCR product. The input lane represents genomic DNA prior to immunoprecipitation.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3CC9C-00A3-4156-BF6F-D7510185EC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12.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70, Issue 1, April 2006, Pages 136–145,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https://doi.org/10.1016/j.cardiores.2005.12.018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A) Electrophoretic mobility shift assay of smoothelin-A CArG-far and CArG-near boxes and of the intronic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A) Electrophoretic mobility shift assay of smoothelin-A CArG-far and CArG-near boxes and of the intronic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2024-05-08T21:49:23Z</dcterms:modified>
</cp:coreProperties>
</file>