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40A5F7-D3F4-4C2E-A209-B4D358878EB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D5F198-153A-4060-96D1-ED3398D9D9B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A) Electrophoretic mobility shift assay of smoothelin-A CArG-far and CArG-near boxes and of the intronic SM-calponin CArG box (IC1 SM-calponin). Both smoothelin-A CArG boxes bound several nucleoprotein complexes, including a SRF-containing complex. Supershifted complexes are indicated by a left pointing arrow, SRF bound to CArG boxes is indicated by a right pointing arrow, additional specific complexes binding the smoothelin-A CArG boxes are indicated by diamonds. B) ChIP assay results showing an enriched PCR product from PAC1 SMC nucleoprotein encompassing SRF and the tandem smoothelin-A CArG boxes following immunoprecipitation with antibody to SRF (αSRF). Control IgG shows little to no PCR product. The input lane represents genomic DNA prior to immunoprecipitation.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2006,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F19E75B-9791-479F-ABA9-F177B0649C0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cardiores.2005.12.01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70, Issue 1, April 2006, Pages 136–145,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https://doi.org/10.1016/j.cardiores.2005.12.018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 </a:t>
            </a:r>
            <a:r>
              <a:rPr lang="en-US" altLang="en-US" b="0"/>
              <a:t>A) Electrophoretic mobility shift assay of smoothelin-A CArG-far and CArG-near boxes and of the intronic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4 A) Electrophoretic mobility shift assay of smoothelin-A CArG-far and CArG-near boxes and of the intronic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2024-09-20T12:43:31Z</dcterms:modified>
</cp:coreProperties>
</file>