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D7DC4-0AE7-4205-9BCA-C10B937F45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61E3D-0427-42A8-9038-E5B54F34F0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30D48D-831B-492A-94D6-742530AFFD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2024-04-26T14:51:54Z</dcterms:modified>
</cp:coreProperties>
</file>