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47C4BB-6290-4F06-91DC-59B9CC88A17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D58C7A-5BC2-46BB-BBCD-B9F92200503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Geographic variations between municipalities in the rate of participation in the RECORD Cohort Study, estimated from a multi-level model for study participation (only the central part of the RECORD Study territory is shown on the map; the fourth recruiting centre—Mantes-la-Jolie—is located outside the map). Based on the number of residents (from the 2006 population census) and number of participants per age group and sex per municipality, we estimated a multi-level Poisson model only adjusted for age and sex with people nested within municipalities. The map plots the municipality-level random effect of the multi-level model, interpretable as a log rate ratio for participation in each municipality compared with the whole study territory. High- and low-participation municipalities are areas with a rate ratio of participation respectively higher than 1.25 and lower than 1/1.25 = 0.80 (compared with the whole study territory). Municipalities in white colour are not part of the pre-defined study territory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on behalf of the International Epidemiological Association © The Author 2011;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258E51-7E24-4EB4-933F-F6CF8C1D9B9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Assessment of the perception of the boundaries of the residential neighbourhood and geocoding of the network of regular destinations of participants through the VERITAS application: examples for three different participants (R for the residence and P for the perceived neighbourhood on the maps). As an example, the destinations geocoded on the first map include, from the left to the right, a hairdresser, a gym, a post office, another hairdresser, a cheese merchant, a fish store, a fruit and vegetable shop, a butcher, an outdoor market, a bakery, the place of residence, a train station, another bakery, a jogging site, a language school, a supermarket and another fruit and vegetable shop. The place of residence of the participant's parents was also geocoded but is outside the map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on behalf of the International Epidemiological Association © The Author 2011;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258E51-7E24-4EB4-933F-F6CF8C1D9B9B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je/dyr10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ije/dyr10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J Epidemiol</a:t>
            </a:r>
            <a:r>
              <a:rPr lang="en-US" altLang="en-US" sz="1000">
                <a:solidFill>
                  <a:srgbClr val="333333"/>
                </a:solidFill>
              </a:rPr>
              <a:t>, Volume 41, Issue 5, October 2012, Pages 1283–1292,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https://doi.org/10.1093/ije/dyr107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Geographic variations between municipalities in the rate of participation in the RECORD Cohort Study,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46300" y="1371600"/>
            <a:ext cx="484293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J Epidemiol</a:t>
            </a:r>
            <a:r>
              <a:rPr lang="en-US" altLang="en-US" sz="1000">
                <a:solidFill>
                  <a:srgbClr val="333333"/>
                </a:solidFill>
              </a:rPr>
              <a:t>, Volume 41, Issue 5, October 2012, Pages 1283–1292,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https://doi.org/10.1093/ije/dyr107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Assessment of the perception of the boundaries of the residential neighbourhood and geocoding of the network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416300" y="1371600"/>
            <a:ext cx="232003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 Geographic variations between municipalities in the rate of participation in the RECORD Cohort Study, ...</vt:lpstr>
      <vt:lpstr>Figure 2 Assessment of the perception of the boundaries of the residential neighbourhood and geocoding of the network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2024-04-27T04:23:05Z</dcterms:modified>
</cp:coreProperties>
</file>