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5B40CB-F9BF-4072-B205-ED6CA83DF48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F0F741-412B-4BF4-8D48-D4042FB5436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An adult male Otospermophilus beecheyi from Berkeley Marina, Berkeley, Alameda County, California, United States. Photograph by D. J. Long.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by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0F0A7B-2378-4F90-B3A2-6D4074B351A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Dorsal, ventral, and lateral views of the skull and lateral and dorsal views of the mandible from an adult male Otospermophilus beecheyi (California Academy of Sciences Mammalogy Collections 9003) collected by K. Staeger on 11 July 1940, Calaveras Dam, Alameda Co., California, United States; 59.2 mm total skull length. Greatest skull length is 59.2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by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0F0A7B-2378-4F90-B3A2-6D4074B351A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Geographic distribution of the 8 subspecies of Otospermophilus beecheyi: 1, O. b. atricapillus; 2, O. b. beecheyi; 3, O. b. fisheri; 4, O. b. nesioticus; 5, O. b. nudipes; 6, O. b. parvulus; 7, O. b. rupinarum; 8, O. b. sierrae (modified from Hall 1981 and Álvarez-Castañeda et al. 1996, and Phuong et al. 2014). The dotted line in the northwest edge of the O. beecheyi range represents an imprecise boundary between O. b. beecheyi and O. douglasii due to genetic uncertainty about the specific geographic division between these 2 species (Phuong et al. 2014). This map should therefore serve as a tentative boundary for O. beecheyi until further genetic data confirm a species division in that region.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by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0F0A7B-2378-4F90-B3A2-6D4074B351A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Drawings from dissections of the cheek pouches of A) Otospermophilus beecheyi and B) Belding’s ground squirrel (Urocitellus beldingi) from non-copyrighted material of Grinnell and Dixon (1918) demonstrate the enhanced capacity for O. beecheyi to cache seeds in its cheek pouches.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by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0F0A7B-2378-4F90-B3A2-6D4074B351A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Otospermophilus beecheyi interactions with rattlesnakes may include: A) harassing snakes by mobbing, and throwing or kicking sand at it and B) responding by scrambling away when surprised, and C) engaging in an evasive leap if the squirrel perceives increased danger of the snake. Photograph, taken by Jerry Kirkhart, is a freely available image licensed under the Creative Commons Attribution 2.0 Generic (CC by 2) license. Schematic reprinted with permission from Putman and Clark (2015).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by American Society of Mammalogists.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0F0A7B-2378-4F90-B3A2-6D4074B351A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species/sew01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species/sew01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species/sew01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species/sew01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species/sew010"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Mamm Species</a:t>
            </a:r>
            <a:r>
              <a:rPr lang="en-US" altLang="en-US" sz="1000">
                <a:solidFill>
                  <a:srgbClr val="333333"/>
                </a:solidFill>
              </a:rPr>
              <a:t>, Volume 48, Issue 939, 15 December 2016, Pages 91–108, </a:t>
            </a:r>
            <a:r>
              <a:rPr lang="en-US" altLang="en-US" sz="1000">
                <a:solidFill>
                  <a:srgbClr val="333333"/>
                </a:solidFill>
                <a:hlinkClick r:id="rId3"/>
              </a:rPr>
              <a:t>https://doi.org/10.1093/mspecies/sew010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An adult male Otospermophilus beecheyi from Berkeley Marina, Berkeley, Alameda County, California, United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078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Mamm Species</a:t>
            </a:r>
            <a:r>
              <a:rPr lang="en-US" altLang="en-US" sz="1000">
                <a:solidFill>
                  <a:srgbClr val="333333"/>
                </a:solidFill>
              </a:rPr>
              <a:t>, Volume 48, Issue 939, 15 December 2016, Pages 91–108, </a:t>
            </a:r>
            <a:r>
              <a:rPr lang="en-US" altLang="en-US" sz="1000">
                <a:solidFill>
                  <a:srgbClr val="333333"/>
                </a:solidFill>
                <a:hlinkClick r:id="rId3"/>
              </a:rPr>
              <a:t>https://doi.org/10.1093/mspecies/sew010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Dorsal, ventral, and lateral views of the skull and lateral and dorsal views of the mandible from an adult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21100" y="1371600"/>
            <a:ext cx="169151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Mamm Species</a:t>
            </a:r>
            <a:r>
              <a:rPr lang="en-US" altLang="en-US" sz="1000">
                <a:solidFill>
                  <a:srgbClr val="333333"/>
                </a:solidFill>
              </a:rPr>
              <a:t>, Volume 48, Issue 939, 15 December 2016, Pages 91–108, </a:t>
            </a:r>
            <a:r>
              <a:rPr lang="en-US" altLang="en-US" sz="1000">
                <a:solidFill>
                  <a:srgbClr val="333333"/>
                </a:solidFill>
                <a:hlinkClick r:id="rId3"/>
              </a:rPr>
              <a:t>https://doi.org/10.1093/mspecies/sew010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Geographic distribution of the 8 subspecies of Otospermophilus beecheyi: 1, O. b. atricapillus; 2, O.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69911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Mamm Species</a:t>
            </a:r>
            <a:r>
              <a:rPr lang="en-US" altLang="en-US" sz="1000">
                <a:solidFill>
                  <a:srgbClr val="333333"/>
                </a:solidFill>
              </a:rPr>
              <a:t>, Volume 48, Issue 939, 15 December 2016, Pages 91–108, </a:t>
            </a:r>
            <a:r>
              <a:rPr lang="en-US" altLang="en-US" sz="1000">
                <a:solidFill>
                  <a:srgbClr val="333333"/>
                </a:solidFill>
                <a:hlinkClick r:id="rId3"/>
              </a:rPr>
              <a:t>https://doi.org/10.1093/mspecies/sew010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Drawings from dissections of the cheek pouches of A) Otospermophilus beecheyi and B) Belding’s ground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696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Mamm Species</a:t>
            </a:r>
            <a:r>
              <a:rPr lang="en-US" altLang="en-US" sz="1000">
                <a:solidFill>
                  <a:srgbClr val="333333"/>
                </a:solidFill>
              </a:rPr>
              <a:t>, Volume 48, Issue 939, 15 December 2016, Pages 91–108, </a:t>
            </a:r>
            <a:r>
              <a:rPr lang="en-US" altLang="en-US" sz="1000">
                <a:solidFill>
                  <a:srgbClr val="333333"/>
                </a:solidFill>
                <a:hlinkClick r:id="rId3"/>
              </a:rPr>
              <a:t>https://doi.org/10.1093/mspecies/sew010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Otospermophilus beecheyi interactions with rattlesnakes may include: A) harassing snakes by mobbing,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663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An adult male Otospermophilus beecheyi from Berkeley Marina, Berkeley, Alameda County, California, United ...</vt:lpstr>
      <vt:lpstr>Fig. 2. Dorsal, ventral, and lateral views of the skull and lateral and dorsal views of the mandible from an adult ...</vt:lpstr>
      <vt:lpstr>Fig. 3. Geographic distribution of the 8 subspecies of Otospermophilus beecheyi: 1, O. b. atricapillus; 2, O. b. ...</vt:lpstr>
      <vt:lpstr>Fig. 4. Drawings from dissections of the cheek pouches of A) Otospermophilus beecheyi and B) Belding’s ground ...</vt:lpstr>
      <vt:lpstr>Fig. 5. Otospermophilus beecheyi interactions with rattlesnakes may include: A) harassing snakes by mobbing,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2024-04-26T10:51:59Z</dcterms:modified>
</cp:coreProperties>
</file>