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C19749-53C3-4DF7-9F91-DFD9A48664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81B714-B0A7-4089-A4A2-FEDE2E9D3D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History of ethanol subsidy legislation.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American Institute of Biological Sciences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BA1EFF-2636-438B-A56A-2EAFE30E82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Composite refiner acquisition cost of crude oil, 1978 through September 2007 (Tyner 2007b).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American Institute of Biological Sciences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BA1EFF-2636-438B-A56A-2EAFE30E824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 ethanol production (millions of liters per year) from 1980 through 2008 (projected) (Tyner 2007b).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American Institute of Biological Sciences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BA1EFF-2636-438B-A56A-2EAFE30E824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Breakeven prices of crude oil and corn with energy-equivalent pricing and with energy-equivalent pricing plus the federal ethanol subsidy.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American Institute of Biological Sciences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BA1EFF-2636-438B-A56A-2EAFE30E8242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Breakeven prices of crude oil and corn with ethanol priced on an energy-equivalent basis with gasoline, with and without a subsidy that varies with the price of crude oil.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American Institute of Biological Sciences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BA1EFF-2636-438B-A56A-2EAFE30E8242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a two-part subsidy with the two parts being based on contribution to energy security and contribution to reduction in greenhouse gas emissions (Tyner 2007b).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American Institute of Biological Sciences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BA1EFF-2636-438B-A56A-2EAFE30E8242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a renewable fuel standard combined with a variable subsidy that begins at $45 per barrel of oil (Tyner 2007b).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American Institute of Biological Sciences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BA1EFF-2636-438B-A56A-2EAFE30E8242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the impacts on consumer fuel purchases of a renewable fuel standard of 15 percent under different assumptions of cost of renewable fuel alternatives and crude oil (Tyner 2007b).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American Institute of Biological Sciences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BA1EFF-2636-438B-A56A-2EAFE30E8242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1/B5807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641/B5807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641/B5807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641/B5807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641/B5807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641/B5807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641/B5807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641/B5807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58, Issue 7, July 2008, Pages 646–653,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https://doi.org/10.1641/B580718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1. </a:t>
            </a:r>
            <a:r>
              <a:rPr lang="en-US" altLang="en-US" b="0"/>
              <a:t>History of ethanol subsidy legislation.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384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58, Issue 7, July 2008, Pages 646–653,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https://doi.org/10.1641/B580718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Composite refiner acquisition cost of crude oil, 1978 through September 2007 (Tyner 2007b).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256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58, Issue 7, July 2008, Pages 646–653,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https://doi.org/10.1641/B580718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US ethanol production (millions of liters per year) from 1980 through 2008 (projected) (Tyner 2007b).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185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58, Issue 7, July 2008, Pages 646–653,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https://doi.org/10.1641/B580718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Breakeven prices of crude oil and corn with energy-equivalent pricing and with energy-equivalent pricing plus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248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58, Issue 7, July 2008, Pages 646–653,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https://doi.org/10.1641/B580718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Breakeven prices of crude oil and corn with ethanol priced on an energy-equivalent basis with gasoline,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982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58, Issue 7, July 2008, Pages 646–653,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https://doi.org/10.1641/B580718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Illustration of a two-part subsidy with the two parts being based on contribution to energy security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707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58, Issue 7, July 2008, Pages 646–653,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https://doi.org/10.1641/B580718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Illustration of a renewable fuel standard combined with a variable subsidy that begins at $45 per barrel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995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58, Issue 7, July 2008, Pages 646–653,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https://doi.org/10.1641/B580718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Illustration of the impacts on consumer fuel purchases of a renewable fuel standard of 15 percent under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916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</Paragraphs>
  <Slides>8</Slides>
  <Notes>8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13_Office Theme</vt:lpstr>
      <vt:lpstr>Table 1. History of ethanol subsidy legislation.
</vt:lpstr>
      <vt:lpstr>Figure 1. Composite refiner acquisition cost of crude oil, 1978 through September 2007 (Tyner 2007b).
</vt:lpstr>
      <vt:lpstr>Figure 2. US ethanol production (millions of liters per year) from 1980 through 2008 (projected) (Tyner 2007b).
</vt:lpstr>
      <vt:lpstr>Figure 3. Breakeven prices of crude oil and corn with energy-equivalent pricing and with energy-equivalent pricing plus ...</vt:lpstr>
      <vt:lpstr>Figure 4. Breakeven prices of crude oil and corn with ethanol priced on an energy-equivalent basis with gasoline, with ...</vt:lpstr>
      <vt:lpstr>Figure 5. Illustration of a two-part subsidy with the two parts being based on contribution to energy security and ...</vt:lpstr>
      <vt:lpstr>Figure 7. Illustration of a renewable fuel standard combined with a variable subsidy that begins at $45 per barrel of ...</vt:lpstr>
      <vt:lpstr>Figure 6. Illustration of the impacts on consumer fuel purchases of a renewable fuel standard of 15 percent under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2024-04-26T15:46:44Z</dcterms:modified>
</cp:coreProperties>
</file>