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DBD0F-ECBA-4761-A810-2C7B0625E1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BEED57-6CA4-4FD0-BE52-14927B3679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Average DPOAE amplitudes are shown at 19 and 21 months. Error bars represent standard errors. Primaries (f2/f1 = 1.25) from 5 to 55 kHz were presented at 65 dB SPL. At 19 months, DPOAEs were present for CochG88E/G88E and Coch+/+ mice although emissions for CochG88E/G88E mice were 10–15 dB smaller than those of the Coch+/+ mice. At 21 months, smaller DPOAE amplitudes were recorded for all genotypes suggesting age-related changes; however, emissions for the CochG88E/G88E mice decreased by up to 20 dB while Coch+/+ mice emissions dropped only by ∼10 dB. Emission amplitudes for CochG88E/G88E mice were substantially smaller than those of Coch+/+ mice at 21 months. Consistent with the ABR results, half of the CochG88E/G88E mice (i.e. those with absent ABRs) also had absent DPOAEs (i.e. DPOAE amplitudes indistinguishable from the noise floor).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D6478-E318-425D-973E-089E10943F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21, 1 November 2008, Pages 3426–3434,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Average DPOAE amplitudes are shown at 19 and 21 months. Error bars represent standard errors. Primaries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Average DPOAE amplitudes are shown at 19 and 21 months. Error bars represent standard errors. Primaries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2024-05-01T21:48:41Z</dcterms:modified>
</cp:coreProperties>
</file>