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5A2C1-A9C4-4E9E-9C47-82D926A1E2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9050B-B4C7-4DE8-A47A-0B48CE244C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Means and standard errors for ABR thresholds at 8, 16, 32 and 41.2 kHz. Data for all genotypes at two ages are shown. At 21 months, four of eight CochG88E/G88E mice had absent ABRs at all frequencies tested, and two of three CochG88E/+ mice had absent ABRs in three of four frequencies tested; therefore, symbols for these groups represent a conservative estimate of ‘average’ thresholds. Arrows denote that true thresholds may be higher than estimated. Overall, the data demonstrate an age-related decline in hearing among all genotypes, but the most substantial declines were seen in the CochG88E/G88E mice where half of the animals tested had profound hearing loss at all frequencies. CochG88E/+ mice also show decline in auditory function at a level similar to that of the CochG88E/G88E mice.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F4C32-8C8B-4F5E-A0B3-64BB66C983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21, 1 November 2008, Pages 3426–3434,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Means and standard errors for ABR thresholds at 8, 16, 32 and 41.2 kHz. Data for all genotypes at two 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Means and standard errors for ABR thresholds at 8, 16, 32 and 41.2 kHz. Data for all genotypes at two ages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2024-04-26T18:49:50Z</dcterms:modified>
</cp:coreProperties>
</file>