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350E7-CD4C-4AC2-9AD1-96EE56B6C9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EB7FF-4E32-49B7-8F73-DDC434F793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78FB6-0415-4F54-926B-904321ECD7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2024-04-26T04:29:40Z</dcterms:modified>
</cp:coreProperties>
</file>