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58C7AE-8F8E-489F-94F0-4C69A692405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C6A81A-5BE6-43CE-8901-81A52121ECD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 of the visual stimulation. Stimuli are random configurations of one to 9 “X”s appearing simultaneously in predefined locations on the screen. Visual target configurations (e.g., G, H, and I) contain exactly one small square constituted of 4 “X”s appearing in one of the 4 corners of the screen (as indicated by the white dotted lines). Nontarget configurations (e.g., A to F) did either not contain a small square (e.g. D, E, and F) or more than one small square (e.g. A, B, and 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B51FC1-313F-45D2-874A-44A8A3D6B54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6, June 2009, Pages 1440–1447,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Concept of the visual stimulation. Stimuli are random configurations of one to 9 “X”s appearing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Concept of the visual stimulation. Stimuli are random configurations of one to 9 “X”s appearing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2024-09-18T19:27:31Z</dcterms:modified>
</cp:coreProperties>
</file>