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B24504-9A0E-4C7F-B0D2-4B3BF71A01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CCD23-6663-44E2-BFC4-144A8CE547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 of the visual stimulation. Stimuli are random configurations of one to 9 “X”s appearing simultaneously in predefined locations on the screen. Visual target configurations (e.g., G, H, and I) contain exactly one small square constituted of 4 “X”s appearing in one of the 4 corners of the screen (as indicated by the white dotted lines). Nontarget configurations (e.g., A to F) did either not contain a small square (e.g. D, E, and F) or more than one small square (e.g. A, B, and 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FE7DA4-E081-44C8-BEDF-FD10FD2A18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1440–1447,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Concept of the visual stimulation. Stimuli are random configurations of one to 9 “X”s appearing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Concept of the visual stimulation. Stimuli are random configurations of one to 9 “X”s appearing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2024-05-08T04:44:27Z</dcterms:modified>
</cp:coreProperties>
</file>