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DDB6C0-BB30-4165-9116-C214385D52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E77041-5228-44B9-9CC3-9FF76E7AB8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 of the visual stimulation. Stimuli are random configurations of one to 9 “X”s appearing simultaneously in predefined locations on the screen. Visual target configurations (e.g., G, H, and I) contain exactly one small square constituted of 4 “X”s appearing in one of the 4 corners of the screen (as indicated by the white dotted lines). Nontarget configurations (e.g., A to F) did either not contain a small square (e.g. D, E, and F) or more than one small square (e.g. A, B, and 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F6505E-3E2E-4187-B9B2-F021786B40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1440–1447,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Concept of the visual stimulation. Stimuli are random configurations of one to 9 “X”s appearing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Concept of the visual stimulation. Stimuli are random configurations of one to 9 “X”s appearing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2024-09-20T03:03:16Z</dcterms:modified>
</cp:coreProperties>
</file>