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CA2B2B-8053-417C-969C-78FD515C9B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326DD9-4E4F-406D-9C9D-E6379FB5AD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5. Trees from Figure 4 plotted against the stratigraphic record. Extant taxa in bold, extinct taxa in plain type. Black dots indicate the first appearance of a taxon (dates from McKenna and Bell [1997]; see also O'Leary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Society for Integrative and Comparative Biology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42057A-3358-44CE-BA6D-CE8B1A8D75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b/41.3.4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Zool</a:t>
            </a:r>
            <a:r>
              <a:rPr lang="en-US" altLang="en-US" sz="1000">
                <a:solidFill>
                  <a:srgbClr val="333333"/>
                </a:solidFill>
              </a:rPr>
              <a:t>, Volume 41, Issue 3, June 2001, Pages 487–506,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https://doi.org/10.1093/icb/41.3.487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5. Trees from Figure 4 plotted against the stratigraphic record. Extant taxa in bold, extinct taxa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5. Trees from Figure 4 plotted against the stratigraphic record. Extant taxa in bold, extinct taxa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2024-04-26T06:08:15Z</dcterms:modified>
</cp:coreProperties>
</file>