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A178A-38DC-42BA-A375-F92214EA50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6EDC8-8750-4E95-8C8E-378D3A4464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669F8-15EE-417A-AF25-71A406B638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2024-04-26T19:23:28Z</dcterms:modified>
</cp:coreProperties>
</file>