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F70534-1B00-446D-8C5E-5D20D71839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A9464D-03E3-4E1A-A3D2-E28F38D4D34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20. </a:t>
            </a:r>
            <a:r>
              <a:rPr lang="en-US" altLang="en-US">
                <a:latin typeface="Arial" pitchFamily="34" charset="0"/>
                <a:ea typeface="Arial" pitchFamily="34" charset="0"/>
              </a:rPr>
              <a:t>Summary view of the major ipsilateral cortical connections of areas 45A and 45B and mean percent distribution of the retrograde labeling observed in the cases of injections in areas 45A and 45B listed in Table 2. Abbreviations as in Figures 1 and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A847C8-8E47-4846-9506-B919F627B3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 January 2010, Pages 141–168, </a:t>
            </a:r>
            <a:r>
              <a:rPr lang="en-US" altLang="en-US" sz="1000">
                <a:solidFill>
                  <a:srgbClr val="333333"/>
                </a:solidFill>
                <a:hlinkClick r:id="rId3"/>
              </a:rPr>
              <a:t>https://doi.org/10.1093/cercor/bhp087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20. </a:t>
            </a:r>
            <a:r>
              <a:rPr lang="en-US" altLang="en-US" b="0"/>
              <a:t>Summary view of the major ipsilateral cortical connections of areas 45A and 45B and mean percent distribution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20. Summary view of the major ipsilateral cortical connections of areas 45A and 45B and mean percent distribution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2024-09-20T10:41:01Z</dcterms:modified>
</cp:coreProperties>
</file>