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C47620-2AC6-4B65-B883-DD7F217AC2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7CF962-16E4-49E8-A8A9-879FEB5533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 drawings of irregularly and regularly shaped objects. The stimuli are adapted from Cooper et al. (1995). The seven rows each consist of two wavelet-calibrated (Lades et al., 1993) pairs of objects. RL stands for a line drawing with a regular part, IL for a line drawing with an irregular part. One pair (RLa versus RLb) has only regular parts; the other pair (ILa versus ILb) has one irregular part that differs between the members of a pair.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515E99-F655-45E4-8C60-044B5A8C13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1308–1321,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Line drawings of irregularly and regularly shaped objects. The stimuli are adapted from Cooper et al. (1995).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Line drawings of irregularly and regularly shaped objects. The stimuli are adapted from Cooper et al. (1995).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2024-09-20T04:25:06Z</dcterms:modified>
</cp:coreProperties>
</file>