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8B816E-AF33-4111-8E3B-E5FA3CBCFC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8C1A0F-5408-4E20-A770-1322084560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Line drawings of irregularly and regularly shaped objects. The stimuli are adapted from Cooper et al. (1995). The seven rows each consist of two wavelet-calibrated (Lades et al., 1993) pairs of objects. RL stands for a line drawing with a regular part, IL for a line drawing with an irregular part. One pair (RLa versus RLb) has only regular parts; the other pair (ILa versus ILb) has one irregular part that differs between the members of a pair.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7D0F51-A61D-4862-A91E-67BF29E7EE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1308–1321,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Line drawings of irregularly and regularly shaped objects. The stimuli are adapted from Cooper et al. (1995).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Line drawings of irregularly and regularly shaped objects. The stimuli are adapted from Cooper et al. (1995).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2024-09-18T22:20:20Z</dcterms:modified>
</cp:coreProperties>
</file>