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0331CE-9073-433F-82F2-887F4895D8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323129-A9C4-48F2-A642-B9B7BA15F4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survival curves for colorectal cancer (CRC) patients in the NIH-AARP Diet and Health Study, 1995–2005/2006. Neighborhood socioeconomic deprivation score was categorized into 4 quartiles (least deprived (quartile 1) to most deprived (quartile 4)). A) All-cause survival, 1995–December 31, 2006; B) CRC-specific survival, 1995–December 31, 2005. The log-rank test indicated highly significant statistical differences (P = 0.001 for all-cause survival and P = 0.008 for CRC survival). NIH, National Institutes of Health.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2011.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0F178B-FD25-4C05-BDA6-D692143462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r1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174, Issue 7, 1 October 2011, Pages 828–838,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https://doi.org/10.1093/aje/kwr162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Kaplan-Meier survival curves for colorectal cancer (CRC) patients in the NIH-AARP Diet and Health Study,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12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Kaplan-Meier survival curves for colorectal cancer (CRC) patients in the NIH-AARP Diet and Health Study,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2024-09-20T05:58:02Z</dcterms:modified>
</cp:coreProperties>
</file>