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76703-D4D8-48B5-BEA8-2A358CBBED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69325-F3E4-4878-9D6F-C1C60F2FC5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curves for colorectal cancer (CRC) patients in the NIH-AARP Diet and Health Study, 1995–2005/2006. Neighborhood socioeconomic deprivation score was categorized into 4 quartiles (least deprived (quartile 1) to most deprived (quartile 4)). A) All-cause survival, 1995–December 31, 2006; B) CRC-specific survival, 1995–December 31, 2005. The log-rank test indicated highly significant statistical differences (P = 0.001 for all-cause survival and P = 0.008 for CRC survival). NIH, National Institutes of Health.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98876-955A-4335-8D0D-327C9D87E1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7, 1 October 2011, Pages 828–838,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Kaplan-Meier survival curves for colorectal cancer (CRC) patients in the NIH-AARP Diet and Health Study,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12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Kaplan-Meier survival curves for colorectal cancer (CRC) patients in the NIH-AARP Diet and Health Study,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2024-09-18T22:36:22Z</dcterms:modified>
</cp:coreProperties>
</file>