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0331CE-9073-433F-82F2-887F4895D89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323129-A9C4-48F2-A642-B9B7BA15F4E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Kaplan-Meier survival curves for colorectal cancer (CRC) patients in the NIH-AARP Diet and Health Study, 1995–2005/2006. Neighborhood socioeconomic deprivation score was categorized into 4 quartiles (least deprived (quartile 1) to most deprived (quartile 4)). A) All-cause survival, 1995–December 31, 2006; B) CRC-specific survival, 1995–December 31, 2005. The log-rank test indicated highly significant statistical differences (P = 0.001 for all-cause survival and P = 0.008 for CRC survival). NIH, National Institutes of Health.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Journal of Epidemiology © The Author 2011. Published by Oxford University Press on behalf of the Johns Hopkins Bloomberg School of Public Health.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0F178B-FD25-4C05-BDA6-D692143462A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je/kwr16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Epidemiol</a:t>
            </a:r>
            <a:r>
              <a:rPr lang="en-US" altLang="en-US" sz="1000">
                <a:solidFill>
                  <a:srgbClr val="333333"/>
                </a:solidFill>
              </a:rPr>
              <a:t>, Volume 174, Issue 7, 1 October 2011, Pages 828–838,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https://doi.org/10.1093/aje/kwr162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Kaplan-Meier survival curves for colorectal cancer (CRC) patients in the NIH-AARP Diet and Health Study,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844800" y="1371600"/>
            <a:ext cx="345123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Kaplan-Meier survival curves for colorectal cancer (CRC) patients in the NIH-AARP Diet and Health Study,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2024-09-20T05:58:02Z</dcterms:modified>
</cp:coreProperties>
</file>