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6D31FD-3EAB-4335-BD0F-796A41B15C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99F6D-0EF5-49DE-8247-E1F2C31755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of the correlation between age (years) and orbital PFC volume (cm3) corrected for subjects' total ICV. Older subjects had larger orbital PFC volumes.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81B6D-9518-405A-847B-98953BD229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5.4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5, May 2002, Pages 494–505,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https://doi.org/10.1093/cercor/12.5.494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Scatter plot of the correlation between age (years) and orbital PFC volume (cm</a:t>
            </a:r>
            <a:r>
              <a:rPr lang="en-US" altLang="en-US" b="0" baseline="30000"/>
              <a:t>3</a:t>
            </a:r>
            <a:r>
              <a:rPr lang="en-US" altLang="en-US" b="0"/>
              <a:t>) corrected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Scatter plot of the correlation between age (years) and orbital PFC volume (cm3) corrected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2024-04-27T04:21:42Z</dcterms:modified>
</cp:coreProperties>
</file>