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B0E5E-562A-4B9E-9089-D976FC4E03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E0AB4C-D64C-45EC-80D2-4D3E2A6F17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Degree of subcortical differentiation in responses to /ba/ and /ga/ correlates with preschoolers' extent of musical practice (*P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2EFD0A-FB0D-45F6-B9AE-2B26787B68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9, September 2014, Pages 2512–2521,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Degree of subcortical differentiation in responses to /ba/ and /ga/ correlates with preschoolers' extent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Degree of subcortical differentiation in responses to /ba/ and /ga/ correlates with preschoolers' extent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2024-04-26T05:30:03Z</dcterms:modified>
</cp:coreProperties>
</file>