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6E7A6D-6850-45ED-A61A-FF8D098294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3FA0BE-C879-4EF4-AA9F-AEDD8641C6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Amplitude spectra of the different BENs in the frequency range from 500 to 2000 Hz. BENs contain spectral notches of either 40 Hz (BEN40), 80 Hz (BEN80), 160 Hz (BEN160), or 330 Hz (BEN 330) width. Notches are spectrally located symmetrically around 1000 Hz.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034887-296E-4FA1-B605-E2531B42FA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6, June 2009, Pages 1440–1447, </a:t>
            </a:r>
            <a:r>
              <a:rPr lang="en-US" altLang="en-US" sz="1000">
                <a:solidFill>
                  <a:srgbClr val="333333"/>
                </a:solidFill>
                <a:hlinkClick r:id="rId3"/>
              </a:rPr>
              <a:t>https://doi.org/10.1093/cercor/bhn183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Amplitude spectra of the different BENs in the frequency range from 500 to 2000 Hz. BENs contain spectral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Amplitude spectra of the different BENs in the frequency range from 500 to 2000 Hz. BENs contain spectral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2024-04-26T11:25:03Z</dcterms:modified>
</cp:coreProperties>
</file>