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F9FBA8-6B08-49D6-80D5-299E76871A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F00455-4EFD-45FB-B655-5189CB8172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Gene expression analysis of atxn1a and atxn1b in zebrafish upon knock down of rbm7, exosc8 and exosc3. Knock down of all three genes did not affect expression of atxn1a(A) while expression of atxn1b was greatly affected by defective functionality of the exosome complex (B). Error bars indicate SD qRT-PCR analysis repeated three times on different biological samples. Gene expression data are in agreement with the AU-content of atxn1a and atxn1b(C). Human ATXN1 has an AU-content similar to zebrafish atxn1b.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CE567D-848F-4C4B-8EE6-E7DFD9C703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2985–2996, </a:t>
            </a:r>
            <a:r>
              <a:rPr lang="en-US" altLang="en-US" sz="1000">
                <a:solidFill>
                  <a:srgbClr val="333333"/>
                </a:solidFill>
                <a:hlinkClick r:id="rId3"/>
              </a:rPr>
              <a:t>https://doi.org/10.1093/hmg/ddw149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Gene expression analysis of atxn1a and atxn1b in zebrafish upon knock down of rbm7, exosc8 and exosc3. Knock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Gene expression analysis of atxn1a and atxn1b in zebrafish upon knock down of rbm7, exosc8 and exosc3. Knock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2024-04-26T18:25:53Z</dcterms:modified>
</cp:coreProperties>
</file>