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271969-955A-4B9C-BD22-F5D11BC3D5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F84A2-AD8E-4165-914C-18C4E5405D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096EB0-DEAF-4A12-B2FB-FD10EB38ED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2024-04-26T18:07:02Z</dcterms:modified>
</cp:coreProperties>
</file>