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DF9EBC-6BFD-496A-89FF-07EC4AEACB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6B9F91-7ABF-4282-AB2F-01C3FBB6E3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Dependence of heading threshold and bias on heading eccentricity. Heading eccentricity is defined as the distance between the fixation point (or center of pursuit sweep if pursuit is included on the trial) and the center of headings, which was directly ahead of the monkey, in the center of the screen. Sensitivity is estimated by the sigma parameter from the best-fit probit function. For both panels, data were taken from the trials in which the fixation point remained stationary. (A) Thresholds did not depend on eccentricity. The weak and inconsistent trends seen in each monkey's data were probably the result of unequal training in different locations and were not statistically significant. (B) Bias, estimated from the mean of the best-fit probit function, did not systematically depend on the horizontal heading eccentricity. Monkey C (open circles) was only trained for fixation points to the left of the center of headings.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EFEE32-8663-4871-ACB3-6AC3CB3D4B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6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692–701, </a:t>
            </a:r>
            <a:r>
              <a:rPr lang="en-US" altLang="en-US" sz="1000">
                <a:solidFill>
                  <a:srgbClr val="333333"/>
                </a:solidFill>
                <a:hlinkClick r:id="rId3"/>
              </a:rPr>
              <a:t>https://doi.org/10.1093/cercor/12.7.692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Dependence of heading threshold and bias on heading eccentricity. Heading eccentricity is defined as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Dependence of heading threshold and bias on heading eccentricity. Heading eccentricity is defined as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2024-04-27T00:22:40Z</dcterms:modified>
</cp:coreProperties>
</file>