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5E7AB-7DB4-427E-852E-5DC5D604AF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1DF48-D92A-425F-9D12-03FDF21DCB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7C915-D92A-4E5E-AB57-7C523E940D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2024-04-26T11:31:33Z</dcterms:modified>
</cp:coreProperties>
</file>