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6CA623-4585-42D8-AD61-4288837160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FCEF8-DADC-4CAB-8CB2-B9B86B3C60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97964-070F-4727-9B7F-FCC253731E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2024-04-26T21:26:25Z</dcterms:modified>
</cp:coreProperties>
</file>