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C8A9D9-E7DA-45BF-9FDE-82B1BDC881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AE0E73-52F4-4431-9295-1E22054D69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EC exerts its modulatory effects directly onto mPFC neurons. (A) PSTHs show the response of a pyramidal neuron to stimulation of the EC before (1) and after (2) lidocaine infusion into vHPC. In nearly all of the neurons recorded, inactivation of vHPC did not affect the response of mPFC pyramidal neuron to EC stimulation. (B) In a single case (1 out of 9 neurons tested), EC stimulation following lidocaine infusion led to the triggering of an additional excitatory response (2) compared with the pure inhibitory response of the neuron prior to lidocaine infusion (1). (C) PSTH of the response of a pyramidal neuron to single-pulse stimulation of the PrC. No effect of PrC stimulation was observed in the majority of the pyramidal neurons recorded extracellularly.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23AAC8-DAC9-4B31-B494-C20CC0E7E59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658–674, </a:t>
            </a:r>
            <a:r>
              <a:rPr lang="en-US" altLang="en-US" sz="1000">
                <a:solidFill>
                  <a:srgbClr val="333333"/>
                </a:solidFill>
                <a:hlinkClick r:id="rId3"/>
              </a:rPr>
              <a:t>https://doi.org/10.1093/cercor/bhn114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EC exerts its modulatory effects directly onto mPFC neurons. (A) PSTHs show the response of a pyramidal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EC exerts its modulatory effects directly onto mPFC neurons. (A) PSTHs show the response of a pyramidal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2024-04-26T02:36:21Z</dcterms:modified>
</cp:coreProperties>
</file>