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35151-29B5-4C70-813F-8D655143A0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ED9F23-B97B-4823-B4A8-E0970168C7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96C9D-57A3-48E5-ACDD-EA484C6BA0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2024-04-26T14:42:56Z</dcterms:modified>
</cp:coreProperties>
</file>