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A3546A-FD33-4C9D-9802-3510B880BB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80C97F-8C10-4355-B59A-9240DCB64D1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B4AEC5-DE93-4C52-9916-6E4ADB6861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2, February 2012, Pages 245–250,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2024-04-26T09:50:47Z</dcterms:modified>
</cp:coreProperties>
</file>