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062ECEB-C0F8-45BD-94EE-9D21AB00C9B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F691A7-5009-4340-8F46-483EE715DBB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Schematic representation of the experimental sessions. (b) NBS screenshots of the left frontal (BA6) and parietal (BA7) TMS hotspots in a representative subject.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385418-4C7C-4D54-ADC3-3DAE15F3614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Behavioral results of the verbal fluency tasks: mean produced words in the 3 experimental sessions. Performance improved after anodal tDCS. Error bars represent ±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385418-4C7C-4D54-ADC3-3DAE15F3614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 average results from the GMFP and LMFP analyses. Traces represent mean GMFP/LMFP ± 1 SEM. Dot-shaded areas indicate significant differences. (a) GMFP in pre- and post-tDCS recordings in Sham (upper row) and anodal tDCS/TMS over left BA6 (lower row) sessions. Global cortical excitability increased after real stimulation in the early and middle TEP component. (b) LMFP of Cluster 1 (dotted box) and Cluster 2 (solid box), as highlighted in the central head model. In C1, LMFP increased after anodal tDCS/TMS over BA6 in the early component. In C2, LMFP increased after anodal tDCS/TMS over BA6 in the early- and middle-latency component.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385418-4C7C-4D54-ADC3-3DAE15F3614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Grand average results from the global and local source modeling. Traces represent mean SCD/Local SCD ± 1 SEM. Dot-shaded areas indicate significant differences. (a) Plots of the SCD over time in pre- (blue line) and post- (red line) tDCS recordings. Significant difference in pre–post-tDCS cortical activity is evident only for anodal tDCS sessions with TMS applied over left BA6 (first plot), while no difference is highlighted for sham tDCS sessions (second plot) or when TMS was applied over the left BA7. (b) Source localization of the global cortical activity. The increment in local SCD is evident in left premotor areas after anodal tDCS with TMS over left BA6. (c–f) SCD in left BA6 (c, orange box), left BA44,45 (e, green box), left BA7 (d, yellow box), and left BA21/22 (f, cyan box) in pre (blue line) and post (red line) sham and anodal tDCS sessions, while probing cortical excitability from left BA6. Differences between pre- and post-tDCS sessions are highlighted only for anodal tDCS sessions in left BA6 and 44/45.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385418-4C7C-4D54-ADC3-3DAE15F3614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Scatterplot illustrating the significant correlation between the increase in verbal fluency performance, compared with sham sessions, and the increase in SCD in left BAs 44/45 during the anodal tDCS session with cortical excitability probed from left BA6.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385418-4C7C-4D54-ADC3-3DAE15F3614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2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2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2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x021"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1132–1140, </a:t>
            </a:r>
            <a:r>
              <a:rPr lang="en-US" altLang="en-US" sz="1000">
                <a:solidFill>
                  <a:srgbClr val="333333"/>
                </a:solidFill>
                <a:hlinkClick r:id="rId3"/>
              </a:rPr>
              <a:t>https://doi.org/10.1093/cercor/bhx021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Schematic representation of the experimental sessions. (b) NBS screenshots of the left frontal (BA6)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696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1132–1140, </a:t>
            </a:r>
            <a:r>
              <a:rPr lang="en-US" altLang="en-US" sz="1000">
                <a:solidFill>
                  <a:srgbClr val="333333"/>
                </a:solidFill>
                <a:hlinkClick r:id="rId3"/>
              </a:rPr>
              <a:t>https://doi.org/10.1093/cercor/bhx021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Behavioral results of the verbal fluency tasks: mean produced words in the 3 experimental sessions.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76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1132–1140, </a:t>
            </a:r>
            <a:r>
              <a:rPr lang="en-US" altLang="en-US" sz="1000">
                <a:solidFill>
                  <a:srgbClr val="333333"/>
                </a:solidFill>
                <a:hlinkClick r:id="rId3"/>
              </a:rPr>
              <a:t>https://doi.org/10.1093/cercor/bhx021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 average results from the GMFP and LMFP analyses. Traces represent mean GMFP/LMFP ± 1 SEM. Dot-shaded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995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1132–1140, </a:t>
            </a:r>
            <a:r>
              <a:rPr lang="en-US" altLang="en-US" sz="1000">
                <a:solidFill>
                  <a:srgbClr val="333333"/>
                </a:solidFill>
                <a:hlinkClick r:id="rId3"/>
              </a:rPr>
              <a:t>https://doi.org/10.1093/cercor/bhx021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Grand average results from the global and local source modeling. Traces represent mean SCD/Local SCD ± 1 SEM.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9973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4, April 2018, Pages 1132–1140, </a:t>
            </a:r>
            <a:r>
              <a:rPr lang="en-US" altLang="en-US" sz="1000">
                <a:solidFill>
                  <a:srgbClr val="333333"/>
                </a:solidFill>
                <a:hlinkClick r:id="rId3"/>
              </a:rPr>
              <a:t>https://doi.org/10.1093/cercor/bhx021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Scatterplot illustrating the significant correlation between the increase in verbal fluency performance,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58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Schematic representation of the experimental sessions. (b) NBS screenshots of the left frontal (BA6) and ...</vt:lpstr>
      <vt:lpstr>Figure 2. Behavioral results of the verbal fluency tasks: mean produced words in the 3 experimental sessions. ...</vt:lpstr>
      <vt:lpstr>Figure 3. Grand average results from the GMFP and LMFP analyses. Traces represent mean GMFP/LMFP ± 1 SEM. Dot-shaded ...</vt:lpstr>
      <vt:lpstr>Figure 4. Grand average results from the global and local source modeling. Traces represent mean SCD/Local SCD ± 1 SEM. ...</vt:lpstr>
      <vt:lpstr>Figure 5. Scatterplot illustrating the significant correlation between the increase in verbal fluency performance,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2024-04-27T02:49:47Z</dcterms:modified>
</cp:coreProperties>
</file>