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8ED5D-40E2-4E0B-BAB7-C9F58A45FA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D89CF-D515-44F1-BF6D-CE61BCF6E6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Correlations between white matter diffusion imaging data and conscious visual detection performance associated with the manipulation of frontal oscillatory activity. (a) Upper middle panel: Tractographic rendering of the 3 branches of the SLF (SLF I in red, SLF II in green, and the SLF III in blue) in a representative participant. The purple region signals the cortical location of the stimulated area; lower middle panel: top view, image representing on a 3D MNI white matter template the mean cortical projections of the 3 SLF branches (SLF I in red, SLF II in green, and the SLF III in blue). The black circle signals the cortical location of the stimulated region, the right FEF. (Right and left panels, b and c) Correlation plots between conscious visual detection sensitivity gains (Δd′) (d′ for active TMS − d′ for sham TMS) and the normalized volume of each of the 3 SLF branches. Correlations are presented for the right (b) and the left (c) hemispheres, respectively. Note that only the right SLF I (r = −0.83; P &lt; 0.001, Bonferroni corrected) and left SLF I (r = −0.68; P = 0.015, uncorrected) branches linking the FEF to the IPS regions showed a significant correlation between white matter volume and visual sensitivity gains. Asterisk indicates: * uncorrected (P &lt; 0.05); ** Bonferroni corrected (P &lt; 0.05/12).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AD2C7-236A-477C-AB5A-45A2EA1509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2095–2101,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Correlations between white matter diffusion imaging data and conscious visual detection performance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Correlations between white matter diffusion imaging data and conscious visual detection performance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2024-04-26T13:53:35Z</dcterms:modified>
</cp:coreProperties>
</file>