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BF0A1-C440-4A01-9BD1-85234307E4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FA5B4-D200-4C87-89A7-6AEE83D36B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057FE-72F0-4FC7-868C-813B6DE3CB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2024-04-27T04:24:44Z</dcterms:modified>
</cp:coreProperties>
</file>